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7" r:id="rId2"/>
    <p:sldId id="302" r:id="rId3"/>
    <p:sldId id="304" r:id="rId4"/>
    <p:sldId id="305" r:id="rId5"/>
    <p:sldId id="309" r:id="rId6"/>
    <p:sldId id="322" r:id="rId7"/>
    <p:sldId id="325" r:id="rId8"/>
    <p:sldId id="33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05F5D-697C-70A2-7432-FCA70FAB5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F5ADEE-C659-DADC-F8B5-DFAE55F81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05FBA-B015-5246-AF78-501E49374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7A006-4F19-B7DE-7ED1-19D1D1937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33441-1433-7F3D-7FA0-55682FE33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531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9065D-1036-E273-564B-8FAC07B21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B76FB-A62A-D15E-5993-249A460B6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5A951-0A17-773F-E6C6-FA38430BD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20DFE-D009-52F6-933D-493FA499E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7FC27-12A9-9B1F-32B7-F72569C34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2145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E0B7EA-3CAA-739D-FFF4-3861B9BBD4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235E47-C141-F703-B996-473425809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63B9D-F2A2-98A6-1460-ECA5479C9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FF0F2-1B16-A8DF-4E4D-AAB31B417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122A0-B841-CAED-7418-4FDA29AA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3948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E7E2D-10FB-A92C-3E0B-38C385A4F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1E8EE-4A77-83F2-0E06-1294A80A3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D689B-0C53-7FD8-9D4F-F10766913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3AE76-5B68-ECDB-1D5D-6DA9931B1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97E97-E1B0-6FAB-7297-DFF17C399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4192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D6F66-00F2-0A92-95BF-1C11E3AD3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F1EA5-82FB-DE2F-7D97-570C4737A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27037D-0587-2F9C-DF4D-E71602F49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5BD89-BA49-B47B-DA9D-21430FFD9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D180C-95AC-2DCE-5E60-473D7CC41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1926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7AA27-E110-546C-AEE5-E6C93EE25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7C62-2311-9013-7F82-3E9E355EF0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E9C93-4080-010C-1CF0-0BCB3C32E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9EBE87-C14F-1F25-A337-E1A9C93CD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A8A25-AB3F-0BC0-F0E9-D6D60157E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0FBFF9-C30C-48E1-60FE-C383FD9A6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554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B1C2B-5ED4-74C0-9657-798AE192B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441D5-9726-4067-60DC-C044DE2EE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67D35C-BF9C-4D08-6256-5C0BA92AC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2F36C7-CFCD-4F5D-FDF3-75937014C6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3C6948-7BD2-4C94-A408-B9B71DF5DF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263546-9D8F-1D1D-F01D-751266B5F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0D95BB-3D19-BF10-EEC3-C1FE54635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2C3E25-D0E4-BD9B-964E-B339FF659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3244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048EE-21C3-EF06-684C-6AF10E3BB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941182-3FF7-5F01-1AD0-6D4924875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41A52E-543A-C9A9-CA8D-A047EE0DA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4D03F5-A0A5-134F-60D5-965D13C40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309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D0F504-B3A7-2418-E586-BE77A3EAE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082026-D508-539B-73EE-550CA239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2D6AE-BE6B-AC84-FEE5-E26FC4301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1374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D3BB-B949-F5E8-6B51-284F328FC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8C1A4-AFF2-721D-F3DE-311D95728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19C89B-2D10-17AE-7470-57C722AB2B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65C98B-C5AA-F106-E18A-C590063EF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B904CE-DE9D-4815-472B-D05B983AD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CA9EA9-5907-C7FA-FEE0-1B3F5930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006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A3BF-075B-A5C7-95B1-B751354CA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CF69E2-636D-A9CC-C7C7-49FAE45CD8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66312-7142-85E0-904F-554B7BAF1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98D84D-3DC6-C33C-5388-0B8326431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BD059-899C-BDFC-C762-977A7356B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68F27-A0A2-DC80-66D9-3E0508A9A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3107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012EDD-E8CA-F883-36BA-6E7978BC7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5F7FE4-719F-DDFF-D8EA-DCD50EEFA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9704B-0E47-10FC-853F-639EA73F8A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8AE57-8AF5-4E99-9588-8E6574734951}" type="datetimeFigureOut">
              <a:rPr lang="en-IN" smtClean="0"/>
              <a:t>19-09-2022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3AB85-6211-853E-20B1-E1361BB40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0B78A-95D2-05E6-2687-0AD146725F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150CC-0B10-4FFD-A932-457F6398D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0734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492)">
            <a:extLst>
              <a:ext uri="{FF2B5EF4-FFF2-40B4-BE49-F238E27FC236}">
                <a16:creationId xmlns:a16="http://schemas.microsoft.com/office/drawing/2014/main" id="{88511820-DF05-0110-9C05-AB5F2AA9031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37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497)">
            <a:extLst>
              <a:ext uri="{FF2B5EF4-FFF2-40B4-BE49-F238E27FC236}">
                <a16:creationId xmlns:a16="http://schemas.microsoft.com/office/drawing/2014/main" id="{02A4049B-D4FD-2F11-47EB-FF706F5C7D1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132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499)">
            <a:extLst>
              <a:ext uri="{FF2B5EF4-FFF2-40B4-BE49-F238E27FC236}">
                <a16:creationId xmlns:a16="http://schemas.microsoft.com/office/drawing/2014/main" id="{81D35BE3-D3F9-426B-2A80-B3B4D2E2961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903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500)">
            <a:extLst>
              <a:ext uri="{FF2B5EF4-FFF2-40B4-BE49-F238E27FC236}">
                <a16:creationId xmlns:a16="http://schemas.microsoft.com/office/drawing/2014/main" id="{9D4B0933-3BD6-E5BA-F9EB-F79E1EA202B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729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504)">
            <a:extLst>
              <a:ext uri="{FF2B5EF4-FFF2-40B4-BE49-F238E27FC236}">
                <a16:creationId xmlns:a16="http://schemas.microsoft.com/office/drawing/2014/main" id="{3E5B0AE8-5E05-C92C-E021-41FEED7E2D7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89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517)">
            <a:extLst>
              <a:ext uri="{FF2B5EF4-FFF2-40B4-BE49-F238E27FC236}">
                <a16:creationId xmlns:a16="http://schemas.microsoft.com/office/drawing/2014/main" id="{DA8E2844-1CA2-A509-0A20-CD6CE8334A6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67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520)">
            <a:extLst>
              <a:ext uri="{FF2B5EF4-FFF2-40B4-BE49-F238E27FC236}">
                <a16:creationId xmlns:a16="http://schemas.microsoft.com/office/drawing/2014/main" id="{DB853C6E-4505-B951-AF23-755F512A1A9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15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45525)">
            <a:extLst>
              <a:ext uri="{FF2B5EF4-FFF2-40B4-BE49-F238E27FC236}">
                <a16:creationId xmlns:a16="http://schemas.microsoft.com/office/drawing/2014/main" id="{B0911183-C17F-9CF7-32DC-CD4454A8328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462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P.Samatha Ramakrishna</dc:creator>
  <cp:lastModifiedBy>P.Samatha Ramakrishna</cp:lastModifiedBy>
  <cp:revision>2</cp:revision>
  <dcterms:created xsi:type="dcterms:W3CDTF">2022-09-19T01:05:05Z</dcterms:created>
  <dcterms:modified xsi:type="dcterms:W3CDTF">2022-09-19T01:14:50Z</dcterms:modified>
</cp:coreProperties>
</file>

<file path=docProps/thumbnail.jpeg>
</file>